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141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41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021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363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750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83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541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644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659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772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199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DDC0-B192-444C-A61D-7B4A61A3AA0E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80256-73F7-4AA3-BA94-0B46543743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029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English </a:t>
            </a:r>
            <a:r>
              <a:rPr lang="en-US" smtClean="0"/>
              <a:t>for Football</a:t>
            </a:r>
            <a:endParaRPr lang="ar-IQ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 Reading and speaking</a:t>
            </a:r>
            <a:endParaRPr lang="ar-IQ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9" y="2505075"/>
            <a:ext cx="5157786" cy="36845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Parts of the </a:t>
            </a:r>
            <a:r>
              <a:rPr lang="en-US" dirty="0" smtClean="0">
                <a:solidFill>
                  <a:schemeClr val="accent6"/>
                </a:solidFill>
              </a:rPr>
              <a:t>football</a:t>
            </a:r>
            <a:r>
              <a:rPr lang="en-US" dirty="0" smtClean="0"/>
              <a:t> field</a:t>
            </a:r>
            <a:endParaRPr lang="ar-IQ" dirty="0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60" y="2505075"/>
            <a:ext cx="3474720" cy="3684588"/>
          </a:xfrm>
        </p:spPr>
      </p:pic>
    </p:spTree>
    <p:extLst>
      <p:ext uri="{BB962C8B-B14F-4D97-AF65-F5344CB8AC3E}">
        <p14:creationId xmlns:p14="http://schemas.microsoft.com/office/powerpoint/2010/main" val="187764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English for Football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Football</dc:title>
  <dc:creator>ACER1</dc:creator>
  <cp:lastModifiedBy>ACER1</cp:lastModifiedBy>
  <cp:revision>1</cp:revision>
  <dcterms:created xsi:type="dcterms:W3CDTF">2018-12-12T21:09:09Z</dcterms:created>
  <dcterms:modified xsi:type="dcterms:W3CDTF">2018-12-12T21:12:57Z</dcterms:modified>
</cp:coreProperties>
</file>